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Pretendard Black" panose="020B0600000101010101" charset="-127"/>
      <p:bold r:id="rId28"/>
    </p:embeddedFont>
    <p:embeddedFont>
      <p:font typeface="Pretendard Bold" panose="020B0600000101010101" charset="-127"/>
      <p:bold r:id="rId29"/>
    </p:embeddedFont>
    <p:embeddedFont>
      <p:font typeface="Pretendard ExtraBold" panose="020B0600000101010101" charset="-127"/>
      <p:bold r:id="rId30"/>
    </p:embeddedFont>
    <p:embeddedFont>
      <p:font typeface="Pretendard Light" panose="020B0600000101010101" charset="-127"/>
      <p:regular r:id="rId31"/>
    </p:embeddedFont>
    <p:embeddedFont>
      <p:font typeface="Pretendard Medium" panose="020B0600000101010101" charset="-127"/>
      <p:bold r:id="rId32"/>
    </p:embeddedFont>
    <p:embeddedFont>
      <p:font typeface="Pretendard Regular" panose="020B0600000101010101" charset="-127"/>
      <p:regular r:id="rId33"/>
    </p:embeddedFont>
    <p:embeddedFont>
      <p:font typeface="Pretendard SemiBold" panose="020B0600000101010101" charset="-127"/>
      <p:bold r:id="rId34"/>
    </p:embeddedFont>
    <p:embeddedFont>
      <p:font typeface="Anek Bangla Expanded Bold" panose="020B0600000101010101" charset="0"/>
      <p:bold r:id="rId35"/>
    </p:embeddedFont>
    <p:embeddedFont>
      <p:font typeface="Anek Bangla Expanded Medium" panose="020B0600000101010101" charset="0"/>
      <p:bold r:id="rId36"/>
    </p:embeddedFont>
    <p:embeddedFont>
      <p:font typeface="Anek Bangla Expanded SemiBold" panose="020B0600000101010101" charset="0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3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1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15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0.png"/><Relationship Id="rId4" Type="http://schemas.openxmlformats.org/officeDocument/2006/relationships/image" Target="../media/image15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4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5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715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Anek Bangla Expanded Bold"/>
              </a:rPr>
              <a:t>2025.05.10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89300" y="5105400"/>
            <a:ext cx="11709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aka.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반응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분석형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마케팅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자동화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2900" y="8242300"/>
            <a:ext cx="15049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3100" y="13843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595959"/>
                </a:solidFill>
                <a:latin typeface="Anek Bangla Expanded Medium"/>
              </a:rPr>
              <a:t>LG U+ WHY NOT SW CAMP 6</a:t>
            </a:r>
            <a:r>
              <a:rPr lang="ko-KR" sz="1700" b="0" i="0" u="none" strike="noStrike" spc="-100">
                <a:solidFill>
                  <a:srgbClr val="595959"/>
                </a:solidFill>
                <a:ea typeface="Anek Bangla Expanded Medium"/>
              </a:rPr>
              <a:t>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92900" y="3251200"/>
            <a:ext cx="49149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돈쭐</a:t>
            </a:r>
            <a:r>
              <a:rPr lang="en-US" sz="7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유발자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2946400"/>
            <a:ext cx="6794500" cy="661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2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5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31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6172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</a:p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성과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8600" y="5930900"/>
            <a:ext cx="6210300" cy="290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/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효과적인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제품과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32800"/>
              </a:lnSpc>
            </a:pPr>
            <a:endParaRPr lang="ko-KR" sz="2200" b="0" i="0" u="none" strike="noStrike" spc="-10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ex)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네이버에선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인스타에선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spc="-10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데이터와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반응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카카오톡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최적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문구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900" y="3149600"/>
            <a:ext cx="11264900" cy="635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3238500"/>
            <a:ext cx="14414500" cy="604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메인화면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152900"/>
            <a:ext cx="15849600" cy="361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고객관리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2997200"/>
            <a:ext cx="6908800" cy="6642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DB_ERD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8039FC61-3B8B-2E0E-118A-96C817FC9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9573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31900"/>
            <a:ext cx="2730500" cy="261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3619500"/>
            <a:ext cx="2882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19500"/>
            <a:ext cx="2882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3619500"/>
            <a:ext cx="2882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2400" y="6451600"/>
            <a:ext cx="5473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5270500"/>
            <a:ext cx="28829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5270500"/>
            <a:ext cx="28829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5270500"/>
            <a:ext cx="28829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97400" y="6464300"/>
            <a:ext cx="54610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43000" y="37084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3000" y="43815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Front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05300" y="37338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05300" y="43688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Back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67600" y="3759200"/>
            <a:ext cx="368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67600" y="43942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API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100" y="3619500"/>
            <a:ext cx="28829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6800" y="3619500"/>
            <a:ext cx="28829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721600" y="6464300"/>
            <a:ext cx="5499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100" y="5270500"/>
            <a:ext cx="28829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6800" y="5270500"/>
            <a:ext cx="28829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896600" y="6477000"/>
            <a:ext cx="54737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32100" y="6159500"/>
            <a:ext cx="1498600" cy="1498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100" y="6134100"/>
            <a:ext cx="1308100" cy="1435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7300" y="5473700"/>
            <a:ext cx="1536700" cy="1054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000" y="5435600"/>
            <a:ext cx="1346200" cy="1727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2800" y="6781800"/>
            <a:ext cx="2222500" cy="1460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95500" y="5143500"/>
            <a:ext cx="2832100" cy="157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4600" y="6794500"/>
            <a:ext cx="2755900" cy="749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06500" y="5435600"/>
            <a:ext cx="1485900" cy="1485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99500" y="5384800"/>
            <a:ext cx="2209800" cy="1244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9000" y="7899400"/>
            <a:ext cx="3149600" cy="1574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8000" y="5473700"/>
            <a:ext cx="1689100" cy="1689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3300" y="7861300"/>
            <a:ext cx="2997200" cy="1143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0604500" y="3733800"/>
            <a:ext cx="838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04500" y="44069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DB 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66800" y="3759200"/>
            <a:ext cx="368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66800" y="44323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ETC 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8938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방향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22098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6576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51054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65405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79883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803400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454900" y="82804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수행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방향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4900" y="25019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팀소개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목적및기대효과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454900" y="53975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앱의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454900" y="68326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0" y="6248400"/>
            <a:ext cx="2501900" cy="2082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3300" y="7493000"/>
            <a:ext cx="5575300" cy="596900"/>
          </a:xfrm>
          <a:prstGeom prst="rect">
            <a:avLst/>
          </a:prstGeom>
          <a:effectLst>
            <a:outerShdw dist="91329" dir="5400000">
              <a:srgbClr val="D8D8D8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연동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479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200" y="48387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6600" y="80264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Open AI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홍보용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1500" y="8293100"/>
            <a:ext cx="6400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메세지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48100" y="7607300"/>
            <a:ext cx="2413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013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성과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비교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39300" y="4394200"/>
            <a:ext cx="723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네이버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Meta API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Python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Word Cloud, Matplotlib, Seaborn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라이브러리를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0" y="3048000"/>
            <a:ext cx="9423400" cy="657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1270000"/>
            <a:ext cx="2413000" cy="250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시퀀스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다이어그램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제품판매량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분석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제품판매량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matplotlib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743700"/>
            <a:ext cx="6210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인스타샵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네이버스토어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)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들의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가져온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판매량을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python pandas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matplotlib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479800"/>
            <a:ext cx="16002000" cy="5816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인터페이스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설계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00300" y="5626100"/>
            <a:ext cx="147320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Flask, React, Figma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활용한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앱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인터페이스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제작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Python, MySQL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이용한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안정적이고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효율적인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개발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81400"/>
            <a:ext cx="16002000" cy="572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추후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진행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방향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57400" y="4584700"/>
            <a:ext cx="14732000" cy="373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 - AI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추천의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마케팅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문구를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플랫폼에도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대응할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AI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키워드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or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15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초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내외의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짧은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영상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광고를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자동으로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제작하여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   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스토리와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광고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유튜브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여러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플랫폼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광고로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업로드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기존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카카오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,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인스타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API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국한되지않고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플랫폼들이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연동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279400"/>
            <a:ext cx="15913100" cy="14160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질의응답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622300"/>
            <a:ext cx="20015200" cy="13538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181100"/>
            <a:ext cx="2616200" cy="259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700" y="4673600"/>
            <a:ext cx="14732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8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4673600"/>
            <a:ext cx="1219200" cy="177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57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19300" y="4673600"/>
            <a:ext cx="15748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5300" y="4673600"/>
            <a:ext cx="1219200" cy="177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1346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30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피그마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73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업무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분담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37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94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DB ERD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산출물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64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928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912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055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764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621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PPT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414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기대효과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목적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자영업자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홍보성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메시지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515100"/>
            <a:ext cx="62103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대상으로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발송할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5600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700" y="7251700"/>
            <a:ext cx="5854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3119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7950200"/>
            <a:ext cx="3175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200" b="0" i="0" u="none" strike="noStrike">
                <a:solidFill>
                  <a:srgbClr val="000000"/>
                </a:solidFill>
                <a:ea typeface="Pretendard ExtraBold"/>
              </a:rPr>
              <a:t>소상공인시장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ExtraBold"/>
              </a:rPr>
              <a:t>경기동향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60200" y="47498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60200" y="6070600"/>
            <a:ext cx="76327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익숙하지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60200" y="78486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기대효과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https://www.index.go.kr/unity/potal/main/EachDtlPageDetail.do?idx_cd=1199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136900"/>
            <a:ext cx="13246100" cy="450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384300"/>
          </a:xfrm>
          <a:prstGeom prst="rect">
            <a:avLst/>
          </a:prstGeom>
          <a:effectLst>
            <a:outerShdw dist="127279" dir="5400000">
              <a:srgbClr val="D8D8D8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타켓층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1000" y="8026400"/>
            <a:ext cx="149860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19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충격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회복세를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보이는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2021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년부터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지속적으로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앱의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잠재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수요층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확대를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의미하며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타겟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개발의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시장성을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뒷받침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https://www.index.go.kr/unity/potal/main/EachDtlPageDetail.do?idx_cd=2779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922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앱의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042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41275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사업자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등록증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역할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655</Words>
  <Application>Microsoft Office PowerPoint</Application>
  <PresentationFormat>사용자 지정</PresentationFormat>
  <Paragraphs>139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Pretendard SemiBold</vt:lpstr>
      <vt:lpstr>Pretendard Medium</vt:lpstr>
      <vt:lpstr>Calibri</vt:lpstr>
      <vt:lpstr>Pretendard ExtraBold</vt:lpstr>
      <vt:lpstr>Anek Bangla Expanded SemiBold</vt:lpstr>
      <vt:lpstr>Pretendard Black</vt:lpstr>
      <vt:lpstr>Anek Bangla Expanded Medium</vt:lpstr>
      <vt:lpstr>Anek Bangla Expanded Bold</vt:lpstr>
      <vt:lpstr>Pretendard Bold</vt:lpstr>
      <vt:lpstr>Pretendard Regular</vt:lpstr>
      <vt:lpstr>Arial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3</cp:revision>
  <dcterms:created xsi:type="dcterms:W3CDTF">2006-08-16T00:00:00Z</dcterms:created>
  <dcterms:modified xsi:type="dcterms:W3CDTF">2025-05-09T01:20:43Z</dcterms:modified>
</cp:coreProperties>
</file>